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Oefening 3</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vierde oplossing: L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122689"/>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Smith kaart van de vijfde oplossing: C =&gt; open transmissielijn</a:t>
            </a:r>
            <a:endParaRPr sz="28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vijfde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zesde oplossing: C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zesde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Smith kaart van de zevende oplossing: L =&gt; open transmissielijn</a:t>
            </a:r>
            <a:endParaRPr sz="27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zevende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achtste oplossing: L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achtste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Wat is een Smith kaart? Welke waarde wordt er op deze kaart uitgezet? Hoe gebruik je een Smith kaart om een antenne van 30 Ohm aan te passen aan een printbaan van 60 Ohm voor een frequentie van 1.2 GHz (</a:t>
            </a:r>
            <a:r>
              <a:t>λ</a:t>
            </a:r>
            <a:r>
              <a:t>= 12.5 cm)?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eerste oplossing: C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eerste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373038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tweede oplossing: L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tweede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36487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C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als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derde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122689"/>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